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sldIdLst>
    <p:sldId id="257" r:id="rId5"/>
    <p:sldId id="258" r:id="rId6"/>
    <p:sldId id="259" r:id="rId7"/>
    <p:sldId id="260" r:id="rId8"/>
    <p:sldId id="265" r:id="rId9"/>
    <p:sldId id="267" r:id="rId10"/>
    <p:sldId id="266" r:id="rId11"/>
    <p:sldId id="268" r:id="rId12"/>
    <p:sldId id="261" r:id="rId13"/>
    <p:sldId id="269" r:id="rId14"/>
    <p:sldId id="263" r:id="rId15"/>
    <p:sldId id="26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3.png"/><Relationship Id="rId6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8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tags" Target="../tags/tag26.xml"/><Relationship Id="rId3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3.png"/><Relationship Id="rId5" Type="http://schemas.openxmlformats.org/officeDocument/2006/relationships/tags" Target="../tags/tag33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image" Target="../media/image3.png"/><Relationship Id="rId5" Type="http://schemas.openxmlformats.org/officeDocument/2006/relationships/tags" Target="../tags/tag41.xml"/><Relationship Id="rId4" Type="http://schemas.openxmlformats.org/officeDocument/2006/relationships/image" Target="../media/image2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../media/image2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image" Target="../media/image3.png"/><Relationship Id="rId5" Type="http://schemas.openxmlformats.org/officeDocument/2006/relationships/tags" Target="../tags/tag59.xml"/><Relationship Id="rId4" Type="http://schemas.openxmlformats.org/officeDocument/2006/relationships/image" Target="../media/image2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4" Type="http://schemas.openxmlformats.org/officeDocument/2006/relationships/tags" Target="../tags/tag76.xml"/><Relationship Id="rId13" Type="http://schemas.openxmlformats.org/officeDocument/2006/relationships/tags" Target="../tags/tag75.xml"/><Relationship Id="rId12" Type="http://schemas.openxmlformats.org/officeDocument/2006/relationships/tags" Target="../tags/tag7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7.png"/><Relationship Id="rId5" Type="http://schemas.openxmlformats.org/officeDocument/2006/relationships/tags" Target="../tags/tag79.xml"/><Relationship Id="rId4" Type="http://schemas.openxmlformats.org/officeDocument/2006/relationships/image" Target="../media/image6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1.jpeg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92.xml"/><Relationship Id="rId3" Type="http://schemas.openxmlformats.org/officeDocument/2006/relationships/image" Target="../media/image2.png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image" Target="../media/image3.png"/><Relationship Id="rId6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tags" Target="../tags/tag94.xml"/><Relationship Id="rId3" Type="http://schemas.openxmlformats.org/officeDocument/2006/relationships/image" Target="../media/image4.png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99.xml"/><Relationship Id="rId3" Type="http://schemas.openxmlformats.org/officeDocument/2006/relationships/image" Target="../media/image2.png"/><Relationship Id="rId2" Type="http://schemas.openxmlformats.org/officeDocument/2006/relationships/tags" Target="../tags/tag9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1.xml"/><Relationship Id="rId3" Type="http://schemas.openxmlformats.org/officeDocument/2006/relationships/image" Target="../media/image2.png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03.xml"/><Relationship Id="rId3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5.xml"/><Relationship Id="rId3" Type="http://schemas.openxmlformats.org/officeDocument/2006/relationships/image" Target="../media/image2.png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7.xml"/><Relationship Id="rId3" Type="http://schemas.openxmlformats.org/officeDocument/2006/relationships/image" Target="../media/image2.png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09.xml"/><Relationship Id="rId3" Type="http://schemas.openxmlformats.org/officeDocument/2006/relationships/image" Target="../media/image2.png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image" Target="../media/image1.jpeg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image" Target="../media/image3.png"/><Relationship Id="rId4" Type="http://schemas.openxmlformats.org/officeDocument/2006/relationships/tags" Target="../tags/tag113.xml"/><Relationship Id="rId3" Type="http://schemas.openxmlformats.org/officeDocument/2006/relationships/image" Target="../media/image2.png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image" Target="../media/image3.png"/><Relationship Id="rId5" Type="http://schemas.openxmlformats.org/officeDocument/2006/relationships/tags" Target="../tags/tag120.xml"/><Relationship Id="rId4" Type="http://schemas.openxmlformats.org/officeDocument/2006/relationships/image" Target="../media/image2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image" Target="../media/image3.png"/><Relationship Id="rId5" Type="http://schemas.openxmlformats.org/officeDocument/2006/relationships/tags" Target="../tags/tag128.xml"/><Relationship Id="rId4" Type="http://schemas.openxmlformats.org/officeDocument/2006/relationships/image" Target="../media/image2.png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3.png"/><Relationship Id="rId5" Type="http://schemas.openxmlformats.org/officeDocument/2006/relationships/tags" Target="../tags/tag137.xml"/><Relationship Id="rId4" Type="http://schemas.openxmlformats.org/officeDocument/2006/relationships/image" Target="../media/image2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image" Target="../media/image3.png"/><Relationship Id="rId5" Type="http://schemas.openxmlformats.org/officeDocument/2006/relationships/tags" Target="../tags/tag146.xml"/><Relationship Id="rId4" Type="http://schemas.openxmlformats.org/officeDocument/2006/relationships/image" Target="../media/image2.png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image" Target="../media/image3.png"/><Relationship Id="rId5" Type="http://schemas.openxmlformats.org/officeDocument/2006/relationships/tags" Target="../tags/tag155.xml"/><Relationship Id="rId4" Type="http://schemas.openxmlformats.org/officeDocument/2006/relationships/image" Target="../media/image2.pn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169.xml"/><Relationship Id="rId8" Type="http://schemas.openxmlformats.org/officeDocument/2006/relationships/tags" Target="../tags/tag168.xml"/><Relationship Id="rId7" Type="http://schemas.openxmlformats.org/officeDocument/2006/relationships/tags" Target="../tags/tag167.xml"/><Relationship Id="rId6" Type="http://schemas.openxmlformats.org/officeDocument/2006/relationships/image" Target="../media/image7.png"/><Relationship Id="rId5" Type="http://schemas.openxmlformats.org/officeDocument/2006/relationships/tags" Target="../tags/tag166.xml"/><Relationship Id="rId4" Type="http://schemas.openxmlformats.org/officeDocument/2006/relationships/image" Target="../media/image6.png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1" Type="http://schemas.openxmlformats.org/officeDocument/2006/relationships/tags" Target="../tags/tag171.xml"/><Relationship Id="rId10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2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4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913068" y="2331700"/>
            <a:ext cx="8368467" cy="8357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913069" y="1015980"/>
            <a:ext cx="8368467" cy="12306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(1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941853"/>
            <a:ext cx="3235350" cy="2974283"/>
          </a:xfrm>
          <a:prstGeom prst="rect">
            <a:avLst/>
          </a:prstGeom>
        </p:spPr>
      </p:pic>
      <p:pic>
        <p:nvPicPr>
          <p:cNvPr id="2" name="图片 1" descr="1 (1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8080" y="1411524"/>
            <a:ext cx="4389120" cy="4034953"/>
          </a:xfrm>
          <a:prstGeom prst="rect">
            <a:avLst/>
          </a:prstGeom>
        </p:spPr>
      </p:pic>
      <p:pic>
        <p:nvPicPr>
          <p:cNvPr id="6" name="图片 5" descr="1 (1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2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652270" y="1786364"/>
            <a:ext cx="8890064" cy="120015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0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2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4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913068" y="2331700"/>
            <a:ext cx="8368467" cy="8357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913069" y="1015980"/>
            <a:ext cx="8368467" cy="12306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(1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941853"/>
            <a:ext cx="3235350" cy="2974283"/>
          </a:xfrm>
          <a:prstGeom prst="rect">
            <a:avLst/>
          </a:prstGeom>
        </p:spPr>
      </p:pic>
      <p:pic>
        <p:nvPicPr>
          <p:cNvPr id="2" name="图片 1" descr="1 (1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8080" y="1411524"/>
            <a:ext cx="4389120" cy="4034953"/>
          </a:xfrm>
          <a:prstGeom prst="rect">
            <a:avLst/>
          </a:prstGeom>
        </p:spPr>
      </p:pic>
      <p:pic>
        <p:nvPicPr>
          <p:cNvPr id="6" name="图片 5" descr="1 (1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12_画板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0"/>
            <a:ext cx="12171714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652270" y="1786364"/>
            <a:ext cx="8890064" cy="120015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000" b="1" i="0" u="none" strike="noStrike" kern="1200" cap="none" spc="10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174.xml"/><Relationship Id="rId20" Type="http://schemas.openxmlformats.org/officeDocument/2006/relationships/tags" Target="../tags/tag17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17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image" Target="../media/image9.jpeg"/><Relationship Id="rId3" Type="http://schemas.openxmlformats.org/officeDocument/2006/relationships/tags" Target="../tags/tag176.xml"/><Relationship Id="rId2" Type="http://schemas.openxmlformats.org/officeDocument/2006/relationships/image" Target="../media/image8.jpeg"/><Relationship Id="rId1" Type="http://schemas.openxmlformats.org/officeDocument/2006/relationships/tags" Target="../tags/tag17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7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8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1.xml"/><Relationship Id="rId2" Type="http://schemas.openxmlformats.org/officeDocument/2006/relationships/image" Target="../media/image10.png"/><Relationship Id="rId1" Type="http://schemas.openxmlformats.org/officeDocument/2006/relationships/tags" Target="../tags/tag18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3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4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88.xml"/><Relationship Id="rId4" Type="http://schemas.openxmlformats.org/officeDocument/2006/relationships/image" Target="../media/image15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6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95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校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120" y="203835"/>
            <a:ext cx="1033145" cy="1033145"/>
          </a:xfrm>
          <a:prstGeom prst="rect">
            <a:avLst/>
          </a:prstGeom>
        </p:spPr>
      </p:pic>
      <p:pic>
        <p:nvPicPr>
          <p:cNvPr id="8" name="图片 7" descr="校名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8265" y="318135"/>
            <a:ext cx="5300345" cy="804545"/>
          </a:xfrm>
          <a:prstGeom prst="rect">
            <a:avLst/>
          </a:prstGeom>
        </p:spPr>
      </p:pic>
      <p:sp>
        <p:nvSpPr>
          <p:cNvPr id="11" name="标题 10"/>
          <p:cNvSpPr>
            <a:spLocks noGrp="1"/>
          </p:cNvSpPr>
          <p:nvPr>
            <p:ph type="ctrTitle" idx="2"/>
            <p:custDataLst>
              <p:tags r:id="rId5"/>
            </p:custDataLst>
          </p:nvPr>
        </p:nvSpPr>
        <p:spPr>
          <a:xfrm>
            <a:off x="1600200" y="1818005"/>
            <a:ext cx="8776335" cy="2072640"/>
          </a:xfrm>
        </p:spPr>
        <p:txBody>
          <a:bodyPr>
            <a:no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600">
                <a:solidFill>
                  <a:schemeClr val="accent1"/>
                </a:solidFill>
                <a:cs typeface="汉仪旗黑-85S" panose="00020600040101010101" pitchFamily="18" charset="-122"/>
              </a:rPr>
              <a:t>2021级新生心理普测</a:t>
            </a:r>
            <a:endParaRPr lang="en-US" altLang="zh-CN" sz="6600">
              <a:solidFill>
                <a:schemeClr val="accent1"/>
              </a:solidFill>
              <a:cs typeface="汉仪旗黑-85S" panose="00020600040101010101" pitchFamily="18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6600">
                <a:solidFill>
                  <a:schemeClr val="accent1"/>
                </a:solidFill>
                <a:cs typeface="汉仪旗黑-85S" panose="00020600040101010101" pitchFamily="18" charset="-122"/>
              </a:rPr>
              <a:t>操作手册</a:t>
            </a:r>
            <a:endParaRPr lang="en-US" altLang="zh-CN" sz="6600">
              <a:solidFill>
                <a:schemeClr val="accent1"/>
              </a:solidFill>
              <a:cs typeface="汉仪旗黑-85S" panose="00020600040101010101" pitchFamily="18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1911350" y="4940935"/>
            <a:ext cx="8368665" cy="1811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3200" spc="15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大学生心理健康教育与研究中心</a:t>
            </a:r>
            <a:endParaRPr lang="zh-CN" altLang="en-US" sz="3200" spc="15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-285750" algn="ctr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en-US" altLang="zh-CN" sz="3200" spc="15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2021年10月</a:t>
            </a:r>
            <a:endParaRPr lang="en-US" altLang="zh-CN" sz="3200" spc="15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2"/>
          </p:nvPr>
        </p:nvSpPr>
        <p:spPr>
          <a:xfrm>
            <a:off x="4509135" y="3130550"/>
            <a:ext cx="7367905" cy="84582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心理测试结果查看</a:t>
            </a:r>
            <a:endParaRPr lang="zh-CN" altLang="en-US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35640" y="340729"/>
            <a:ext cx="38837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查看测试结果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70" y="1044575"/>
            <a:ext cx="3766185" cy="5207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32625" y="3040380"/>
            <a:ext cx="436372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         </a:t>
            </a:r>
            <a:r>
              <a:rPr kumimoji="0" lang="zh-CN" altLang="en-US" sz="24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完成所有测试问卷后，此界面的右下角会自动出现</a:t>
            </a:r>
            <a:r>
              <a:rPr kumimoji="0" lang="zh-CN" altLang="en-US" sz="24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“测试报告”</a:t>
            </a:r>
            <a:r>
              <a:rPr kumimoji="0" lang="zh-CN" altLang="en-US" sz="2400" b="1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，点击就可以进入查看自己的描述性测试报告。</a:t>
            </a:r>
            <a:endParaRPr kumimoji="0" lang="zh-CN" altLang="en-US" sz="2400" b="1" i="0" u="none" strike="noStrike" kern="120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71340" y="5153025"/>
            <a:ext cx="1104900" cy="88646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699760" y="5456555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420370"/>
            <a:ext cx="4404995" cy="6212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57174" y="1695040"/>
            <a:ext cx="6282814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心理测试是评估的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重要参考指标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，但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不是唯一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的标准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在测试结果界面，你可以看到对你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测试结果的描述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这些描述基于测试数据，并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不一定等同于客观现实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在此界面，“苏心”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App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还会根据测试结果，向你推送可能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匹配你需求的心理资源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3200" spc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等线" panose="02010600030101010101" charset="-122"/>
                <a:cs typeface="+mn-cs"/>
                <a:sym typeface="+mn-ea"/>
              </a:rPr>
              <a:t>下载苏心</a:t>
            </a:r>
            <a:r>
              <a:rPr lang="en-US" altLang="zh-CN" sz="3200" spc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等线" panose="02010600030101010101" charset="-122"/>
                <a:cs typeface="+mn-cs"/>
                <a:sym typeface="+mn-ea"/>
              </a:rPr>
              <a:t>APP</a:t>
            </a:r>
            <a:endParaRPr lang="en-US" altLang="zh-CN" sz="3200" spc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等线" panose="02010600030101010101" charset="-122"/>
              <a:cs typeface="+mn-cs"/>
              <a:sym typeface="+mn-ea"/>
            </a:endParaRPr>
          </a:p>
        </p:txBody>
      </p:sp>
      <p:pic>
        <p:nvPicPr>
          <p:cNvPr id="5" name="内容占位符 4" descr="苏心APP扫码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0" y="1014730"/>
            <a:ext cx="10854055" cy="5433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2800" spc="0" noProof="0">
                <a:ln>
                  <a:noFill/>
                </a:ln>
                <a:solidFill>
                  <a:prstClr val="black"/>
                </a:solidFill>
                <a:effectLst/>
                <a:uLnTx/>
                <a:latin typeface="Calibri" panose="020F0502020204030204"/>
                <a:ea typeface="等线" panose="02010600030101010101" charset="-122"/>
                <a:cs typeface="+mn-cs"/>
                <a:sym typeface="+mn-ea"/>
              </a:rPr>
              <a:t>登陆系统</a:t>
            </a:r>
            <a:endParaRPr lang="zh-CN" altLang="en-US" sz="2800" spc="0" noProof="0">
              <a:ln>
                <a:noFill/>
              </a:ln>
              <a:solidFill>
                <a:prstClr val="black"/>
              </a:solidFill>
              <a:effectLst/>
              <a:uLnTx/>
              <a:latin typeface="Calibri" panose="020F0502020204030204"/>
              <a:ea typeface="等线" panose="02010600030101010101" charset="-122"/>
              <a:cs typeface="+mn-cs"/>
              <a:sym typeface="+mn-ea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015" y="1054735"/>
            <a:ext cx="322326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510" y="1054735"/>
            <a:ext cx="3379470" cy="5143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47260" y="1680210"/>
            <a:ext cx="3461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App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成功下载启动后，在身份选择界面选择“在校学生”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33545" y="3181985"/>
            <a:ext cx="38995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在学校栏选择或键入所在学校名称；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账号：学号；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初始密码：身份证号后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位，如其中有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X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X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需大写；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勾选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同意《用户协议》和《隐私政策》。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85190" y="1680210"/>
            <a:ext cx="2962910" cy="643255"/>
          </a:xfrm>
          <a:prstGeom prst="roundRect">
            <a:avLst/>
          </a:prstGeom>
          <a:noFill/>
          <a:ln w="44450" cmpd="sng">
            <a:solidFill>
              <a:schemeClr val="accent6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076065" y="1998980"/>
            <a:ext cx="608330" cy="635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5670550" y="1946275"/>
            <a:ext cx="2926715" cy="17246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6089015" y="2626360"/>
            <a:ext cx="2435225" cy="142176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7060565" y="3246120"/>
            <a:ext cx="1524635" cy="14141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249670" y="4715510"/>
            <a:ext cx="2056130" cy="5054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999490"/>
            <a:ext cx="3943985" cy="56616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81150" y="372745"/>
            <a:ext cx="2701290" cy="397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苏心</a:t>
            </a:r>
            <a:r>
              <a:rPr kumimoji="0" lang="en-US" altLang="zh-CN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APP</a:t>
            </a:r>
            <a:r>
              <a:rPr kumimoji="0" lang="zh-CN" altLang="en-US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主页</a:t>
            </a:r>
            <a:endParaRPr kumimoji="0" lang="zh-CN" altLang="en-US" sz="2400" b="0" i="0" u="none" strike="noStrike" kern="120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85" y="999490"/>
            <a:ext cx="4224655" cy="5661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724140" y="372745"/>
            <a:ext cx="2586355" cy="3975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心理普测页面</a:t>
            </a:r>
            <a:endParaRPr kumimoji="0" lang="zh-CN" altLang="en-US" sz="2400" b="0" i="0" u="none" strike="noStrike" kern="1200" cap="none" spc="0" normalizeH="0" baseline="0" noProof="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62380" y="3792855"/>
            <a:ext cx="1711960" cy="1214120"/>
          </a:xfrm>
          <a:prstGeom prst="roundRect">
            <a:avLst/>
          </a:prstGeom>
          <a:noFill/>
          <a:ln w="539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7334250" y="1327785"/>
            <a:ext cx="3339465" cy="41275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707640" y="6075680"/>
            <a:ext cx="497840" cy="570865"/>
          </a:xfrm>
          <a:prstGeom prst="roundRect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2489200" y="5128895"/>
            <a:ext cx="254635" cy="77724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3126740" y="1740535"/>
            <a:ext cx="4055745" cy="257429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97510" y="416941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</a:t>
            </a:r>
            <a:endParaRPr lang="zh-CN" altLang="en-US" sz="240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2"/>
          </p:nvPr>
        </p:nvSpPr>
        <p:spPr>
          <a:xfrm>
            <a:off x="4509135" y="3130550"/>
            <a:ext cx="7367905" cy="84582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心理测试指导语</a:t>
            </a:r>
            <a:endParaRPr lang="zh-CN" altLang="en-US" sz="5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50850" y="1043940"/>
            <a:ext cx="11386820" cy="577913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6" name="Title 6"/>
          <p:cNvSpPr txBox="1"/>
          <p:nvPr>
            <p:custDataLst>
              <p:tags r:id="rId3"/>
            </p:custDataLst>
          </p:nvPr>
        </p:nvSpPr>
        <p:spPr>
          <a:xfrm>
            <a:off x="608330" y="153035"/>
            <a:ext cx="10974705" cy="5727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b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心理测试指导语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5989" y="1394616"/>
            <a:ext cx="5132438" cy="50774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marL="0" marR="0" lvl="0" indent="45720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在开始问卷测试前，需要先行填写一份基础问卷作为心理档案的重要组成部分，用于更好地评估和守护各位被试同学的心理健康。</a:t>
            </a:r>
            <a:endParaRPr kumimoji="0" lang="en-US" altLang="zh-CN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45720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首次点击进入任一问卷的测试界面时，会自动跳转到基础问卷填写界面，提交后可继续填写其他问卷。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  <a:p>
            <a:pPr marL="0" marR="0" lvl="0" indent="457200" algn="l" defTabSz="457200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基础问卷填完后请点击右上角的</a:t>
            </a:r>
            <a:r>
              <a:rPr kumimoji="0" lang="en-US" altLang="zh-CN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“</a:t>
            </a: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确定</a:t>
            </a:r>
            <a:r>
              <a:rPr kumimoji="0" lang="en-US" altLang="zh-CN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”</a:t>
            </a:r>
            <a:r>
              <a:rPr kumimoji="0" lang="zh-CN" altLang="en-US" sz="2400" b="0" i="0" u="none" strike="noStrike" kern="120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键提交。</a:t>
            </a:r>
            <a:endParaRPr kumimoji="0" lang="zh-CN" altLang="en-US" sz="2400" b="0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90" y="1043940"/>
            <a:ext cx="4390390" cy="55854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450850" y="1043940"/>
            <a:ext cx="11386820" cy="5779135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38100" dir="5400000" algn="t" rotWithShape="0">
              <a:schemeClr val="dk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框 14"/>
          <p:cNvSpPr txBox="1"/>
          <p:nvPr>
            <p:custDataLst>
              <p:tags r:id="rId3"/>
            </p:custDataLst>
          </p:nvPr>
        </p:nvSpPr>
        <p:spPr>
          <a:xfrm>
            <a:off x="450215" y="1043940"/>
            <a:ext cx="11387455" cy="5643880"/>
          </a:xfrm>
          <a:prstGeom prst="rect">
            <a:avLst/>
          </a:prstGeom>
          <a:noFill/>
        </p:spPr>
        <p:txBody>
          <a:bodyPr wrap="square" rtlCol="0" anchor="ctr" anchorCtr="0"/>
          <a:lstStyle/>
          <a:p>
            <a:pPr lvl="0" indent="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亲爱的同学们：</a:t>
            </a:r>
            <a:endParaRPr lang="zh-CN" altLang="en-US" sz="2000" spc="1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大学生心理健康教育与研究中心，本着“尊重、真诚、理解、保密”的原则，致力于同学们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心灵的成长，人格的成熟和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心理的发展。现在心理中心为同学们提供了“生命意义量表”、“社会支持量表”、“大学生人格问卷（UPI）”、“应对方式量表”、“成人依恋量表”和“抑郁自评量表（SDS）”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六个心理测验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，都是科学规范的专业量表，可以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帮助同学们从心理层面“了解自我、认识自我、发展自我、完善自我”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 spc="1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对于测量问题的回答既无正确错误之分，也无好坏之别，只是反映同学们目前心理发展与成熟的状况与特点，其结果并不具有决定性，因而不必有心理负担。</a:t>
            </a:r>
            <a:endParaRPr lang="zh-CN" altLang="en-US" sz="2000" spc="1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所以请同学们本着对自己负责的态度认真对待而不要有所顾忌。它不作为任何评价的依据，因此测试得出的结果不会影响同学们在校的学习、生活。对于心理测验的结果心理中心也会由专人严格保密，</a:t>
            </a: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恪守职业道德，尊重同学们的隐私并愿意承担相关法律责任，任何无关人员一律无权接触。</a:t>
            </a:r>
            <a:endParaRPr lang="zh-CN" altLang="en-US" sz="2000" spc="1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57200" algn="just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None/>
            </a:pPr>
            <a:r>
              <a:rPr lang="zh-CN" altLang="en-US" sz="2000" spc="1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下面请大家开始我们今天的测试吧！</a:t>
            </a:r>
            <a:endParaRPr lang="zh-CN" altLang="en-US" sz="2000" spc="1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Title 6"/>
          <p:cNvSpPr txBox="1"/>
          <p:nvPr>
            <p:custDataLst>
              <p:tags r:id="rId4"/>
            </p:custDataLst>
          </p:nvPr>
        </p:nvSpPr>
        <p:spPr>
          <a:xfrm>
            <a:off x="608330" y="153035"/>
            <a:ext cx="10974705" cy="5727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b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心理测试指导语</a:t>
            </a:r>
            <a:endParaRPr lang="zh-CN" altLang="en-US" sz="3200" b="1" spc="150" dirty="0">
              <a:ln w="3175">
                <a:noFill/>
                <a:prstDash val="dash"/>
              </a:ln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/>
          <p:nvPr>
            <p:ph type="ctrTitle" idx="2"/>
          </p:nvPr>
        </p:nvSpPr>
        <p:spPr>
          <a:xfrm>
            <a:off x="4509135" y="3130550"/>
            <a:ext cx="7367905" cy="84582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心理测试开始</a:t>
            </a:r>
            <a:endParaRPr lang="zh-CN" altLang="en-US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620" y="762635"/>
            <a:ext cx="3528695" cy="5768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" y="762635"/>
            <a:ext cx="3696970" cy="576834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56005" y="1060450"/>
            <a:ext cx="1651635" cy="1397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59715" y="152908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5020945" y="2566035"/>
            <a:ext cx="1499235" cy="1206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831715" y="3616960"/>
            <a:ext cx="18827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t>点击问卷名即可进入该问卷测试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520180" y="2566670"/>
            <a:ext cx="1117600" cy="13525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V="1">
            <a:off x="6520180" y="4210685"/>
            <a:ext cx="1499235" cy="1206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520180" y="4526280"/>
            <a:ext cx="1433195" cy="140398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5020_1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CHIP_GROUPID" val="5faa41e40f63d42c4847739d"/>
  <p:tag name="KSO_WM_CHIP_XID" val="5faa41e40f63d42c4847739e"/>
  <p:tag name="KSO_WM_UNIT_DEC_AREA_ID" val="0b847ab448dd416eab65bf9d2e5fa27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5d9a1865a2c4a05b9ede80102b9d307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d1cee2a3ff9a41d08653e8cec1142ff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5cc9cf2e339465e957d4360e0ba9810"/>
  <p:tag name="KSO_WM_UNIT_TEXT_FILL_FORE_SCHEMECOLOR_INDEX_BRIGHTNESS" val="0.15"/>
  <p:tag name="KSO_WM_UNIT_TEXT_FILL_FORE_SCHEMECOLOR_INDEX" val="13"/>
  <p:tag name="KSO_WM_UNIT_TEXT_FILL_TYPE" val="1"/>
  <p:tag name="KSO_WM_TEMPLATE_ASSEMBLE_XID" val="5fab3f17b46e6ebd99076cd4"/>
  <p:tag name="KSO_WM_TEMPLATE_ASSEMBLE_GROUPID" val="5faa41e40f63d42c4847739d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2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9f"/>
  <p:tag name="KSO_WM_UNIT_DEC_AREA_ID" val="d0f831481c364412bd9df5e87e23d1f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86a0e3ac51cf46ed957b949866745a5d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d4df5d64ece24983a5431869add205c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14c8357b1ff4479b3fa18ed865430fb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5020_1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CHIP_GROUPID" val="5faa41e40f63d42c4847739d"/>
  <p:tag name="KSO_WM_CHIP_XID" val="5faa41e40f63d42c4847739e"/>
  <p:tag name="KSO_WM_UNIT_DEC_AREA_ID" val="0b847ab448dd416eab65bf9d2e5fa27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5d9a1865a2c4a05b9ede80102b9d307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PRESET_TEXT" val="THANKS"/>
  <p:tag name="KSO_WM_UNIT_DEFAULT_FONT" val="24;80;4"/>
  <p:tag name="KSO_WM_UNIT_BLOCK" val="0"/>
  <p:tag name="KSO_WM_UNIT_DEC_AREA_ID" val="82b7c928a14848fb99d4b9a7b154c5c2"/>
  <p:tag name="KSO_WM_CHIP_GROUPID" val="5ebdf5a90ac41c4a0a525507"/>
  <p:tag name="KSO_WM_CHIP_XID" val="5ebdf5a90ac41c4a0a525508"/>
  <p:tag name="KSO_WM_CHIP_FILLAREA_FILL_RULE" val="{&quot;fill_align&quot;:&quot;cm&quot;,&quot;fill_mode&quot;:&quot;adaptive&quot;,&quot;sacle_strategy&quot;:&quot;smart&quot;}"/>
  <p:tag name="KSO_WM_ASSEMBLE_CHIP_INDEX" val="ec5be99acbce4758b3eaf20c51969ed6"/>
  <p:tag name="KSO_WM_UNIT_TEXT_FILL_FORE_SCHEMECOLOR_INDEX_BRIGHTNESS" val="0.15"/>
  <p:tag name="KSO_WM_UNIT_TEXT_FILL_FORE_SCHEMECOLOR_INDEX" val="13"/>
  <p:tag name="KSO_WM_UNIT_TEXT_FILL_TYPE" val="1"/>
  <p:tag name="KSO_WM_TEMPLATE_ASSEMBLE_XID" val="5fab3f17b46e6ebd99076d12"/>
  <p:tag name="KSO_WM_TEMPLATE_ASSEMBLE_GROUPID" val="5faa41e40f63d42c4847739d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  <p:tag name="KSO_WM_SLIDE_BACKGROUND_TYPE" val="general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  <p:tag name="KSO_WM_SLIDE_BACKGROUND_TYPE" val="general"/>
</p:tagLst>
</file>

<file path=ppt/tags/tag114.xml><?xml version="1.0" encoding="utf-8"?>
<p:tagLst xmlns:p="http://schemas.openxmlformats.org/presentationml/2006/main">
  <p:tag name="KSO_WM_SLIDE_BACKGROUND_TYPE" val="general"/>
</p:tagLst>
</file>

<file path=ppt/tags/tag115.xml><?xml version="1.0" encoding="utf-8"?>
<p:tagLst xmlns:p="http://schemas.openxmlformats.org/presentationml/2006/main">
  <p:tag name="KSO_WM_SLIDE_BACKGROUND_TYPE" val="general"/>
</p:tagLst>
</file>

<file path=ppt/tags/tag116.xml><?xml version="1.0" encoding="utf-8"?>
<p:tagLst xmlns:p="http://schemas.openxmlformats.org/presentationml/2006/main">
  <p:tag name="KSO_WM_SLIDE_BACKGROUND_TYPE" val="general"/>
</p:tagLst>
</file>

<file path=ppt/tags/tag117.xml><?xml version="1.0" encoding="utf-8"?>
<p:tagLst xmlns:p="http://schemas.openxmlformats.org/presentationml/2006/main">
  <p:tag name="KSO_WM_SLIDE_BACKGROUND_TYPE" val="general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497d139e3a2749d29f540bf9d723e4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40a33859c04feb8950504561c367f2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3b629913616641edb96b8fcda9b6431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6d44519715c4017840b114bc21a18a8"/>
  <p:tag name="KSO_WM_SLIDE_BACKGROUND_TYPE" val="frame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e6882bca53b54aa1b1a52c7d46e2333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fc64c9bbdf401fa3cad0a483bbfda6"/>
  <p:tag name="KSO_WM_SLIDE_BACKGROUND_TYPE" val="frame"/>
</p:tagLst>
</file>

<file path=ppt/tags/tag121.xml><?xml version="1.0" encoding="utf-8"?>
<p:tagLst xmlns:p="http://schemas.openxmlformats.org/presentationml/2006/main">
  <p:tag name="KSO_WM_SLIDE_BACKGROUND_TYPE" val="frame"/>
</p:tagLst>
</file>

<file path=ppt/tags/tag122.xml><?xml version="1.0" encoding="utf-8"?>
<p:tagLst xmlns:p="http://schemas.openxmlformats.org/presentationml/2006/main">
  <p:tag name="KSO_WM_SLIDE_BACKGROUND_TYPE" val="frame"/>
</p:tagLst>
</file>

<file path=ppt/tags/tag123.xml><?xml version="1.0" encoding="utf-8"?>
<p:tagLst xmlns:p="http://schemas.openxmlformats.org/presentationml/2006/main">
  <p:tag name="KSO_WM_SLIDE_BACKGROUND_TYPE" val="frame"/>
</p:tagLst>
</file>

<file path=ppt/tags/tag124.xml><?xml version="1.0" encoding="utf-8"?>
<p:tagLst xmlns:p="http://schemas.openxmlformats.org/presentationml/2006/main">
  <p:tag name="KSO_WM_SLIDE_BACKGROUND_TYPE" val="frame"/>
</p:tagLst>
</file>

<file path=ppt/tags/tag125.xml><?xml version="1.0" encoding="utf-8"?>
<p:tagLst xmlns:p="http://schemas.openxmlformats.org/presentationml/2006/main">
  <p:tag name="KSO_WM_SLIDE_BACKGROUND_TYPE" val="frame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b21c7aaadc904b5ea7d962ccd040bf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cace338784585a316f3122a69fd03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6c0ca9b402f04d3a9c23a2783edb36a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4cfe4e0bb0643c59f24aa8f4dc9b834"/>
  <p:tag name="KSO_WM_SLIDE_BACKGROUND_TYPE" val="leftRight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2369b4771be847ec8cfd2042bed32af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e039bc1700447b8f5a7fe50ac2e5d3"/>
  <p:tag name="KSO_WM_SLIDE_BACKGROUND_TYPE" val="leftRight"/>
</p:tagLst>
</file>

<file path=ppt/tags/tag129.xml><?xml version="1.0" encoding="utf-8"?>
<p:tagLst xmlns:p="http://schemas.openxmlformats.org/presentationml/2006/main">
  <p:tag name="KSO_WM_SLIDE_BACKGROUND_TYPE" val="leftRigh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30.xml><?xml version="1.0" encoding="utf-8"?>
<p:tagLst xmlns:p="http://schemas.openxmlformats.org/presentationml/2006/main">
  <p:tag name="KSO_WM_SLIDE_BACKGROUND_TYPE" val="leftRight"/>
</p:tagLst>
</file>

<file path=ppt/tags/tag131.xml><?xml version="1.0" encoding="utf-8"?>
<p:tagLst xmlns:p="http://schemas.openxmlformats.org/presentationml/2006/main">
  <p:tag name="KSO_WM_SLIDE_BACKGROUND_TYPE" val="leftRight"/>
</p:tagLst>
</file>

<file path=ppt/tags/tag132.xml><?xml version="1.0" encoding="utf-8"?>
<p:tagLst xmlns:p="http://schemas.openxmlformats.org/presentationml/2006/main">
  <p:tag name="KSO_WM_SLIDE_BACKGROUND_TYPE" val="leftRight"/>
</p:tagLst>
</file>

<file path=ppt/tags/tag133.xml><?xml version="1.0" encoding="utf-8"?>
<p:tagLst xmlns:p="http://schemas.openxmlformats.org/presentationml/2006/main">
  <p:tag name="KSO_WM_SLIDE_BACKGROUND_TYPE" val="leftRight"/>
</p:tagLst>
</file>

<file path=ppt/tags/tag134.xml><?xml version="1.0" encoding="utf-8"?>
<p:tagLst xmlns:p="http://schemas.openxmlformats.org/presentationml/2006/main">
  <p:tag name="KSO_WM_SLIDE_BACKGROUND_TYPE" val="leftRight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9a582c96a1884900ab25bcd4ad2fcf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eeca23323284b12b09dcc900ab580c6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7fb6e06dadf5409ba5e4ef72dd72d1e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1bc94b5ec46378e07ab8be366c542"/>
  <p:tag name="KSO_WM_SLIDE_BACKGROUND_TYPE" val="topBottom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fc842350a91d488bab8cbd2bef1b45e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61de6266554bdca998cf3056a08218"/>
  <p:tag name="KSO_WM_SLIDE_BACKGROUND_TYPE" val="topBottom"/>
</p:tagLst>
</file>

<file path=ppt/tags/tag138.xml><?xml version="1.0" encoding="utf-8"?>
<p:tagLst xmlns:p="http://schemas.openxmlformats.org/presentationml/2006/main">
  <p:tag name="KSO_WM_SLIDE_BACKGROUND_TYPE" val="topBottom"/>
</p:tagLst>
</file>

<file path=ppt/tags/tag139.xml><?xml version="1.0" encoding="utf-8"?>
<p:tagLst xmlns:p="http://schemas.openxmlformats.org/presentationml/2006/main">
  <p:tag name="KSO_WM_SLIDE_BACKGROUND_TYPE" val="topBot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40.xml><?xml version="1.0" encoding="utf-8"?>
<p:tagLst xmlns:p="http://schemas.openxmlformats.org/presentationml/2006/main">
  <p:tag name="KSO_WM_SLIDE_BACKGROUND_TYPE" val="topBottom"/>
</p:tagLst>
</file>

<file path=ppt/tags/tag141.xml><?xml version="1.0" encoding="utf-8"?>
<p:tagLst xmlns:p="http://schemas.openxmlformats.org/presentationml/2006/main">
  <p:tag name="KSO_WM_SLIDE_BACKGROUND_TYPE" val="topBottom"/>
</p:tagLst>
</file>

<file path=ppt/tags/tag142.xml><?xml version="1.0" encoding="utf-8"?>
<p:tagLst xmlns:p="http://schemas.openxmlformats.org/presentationml/2006/main">
  <p:tag name="KSO_WM_SLIDE_BACKGROUND_TYPE" val="topBottom"/>
</p:tagLst>
</file>

<file path=ppt/tags/tag143.xml><?xml version="1.0" encoding="utf-8"?>
<p:tagLst xmlns:p="http://schemas.openxmlformats.org/presentationml/2006/main">
  <p:tag name="KSO_WM_SLIDE_BACKGROUND_TYPE" val="topBottom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ddad1f542fba4a0a9a8435fb33fa28f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403da270cde40ae8e249066dec5c49e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7f62c1a4f08a4b7788e5c87737e763a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826f06ccb944bf4ae60b214f7a01f12"/>
  <p:tag name="KSO_WM_SLIDE_BACKGROUND_TYPE" val="bottomTop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3df12600d79c49888ac14c797f4de3d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43d4dc785e84282824f3a63469f8ddf"/>
  <p:tag name="KSO_WM_SLIDE_BACKGROUND_TYPE" val="bottomTop"/>
</p:tagLst>
</file>

<file path=ppt/tags/tag147.xml><?xml version="1.0" encoding="utf-8"?>
<p:tagLst xmlns:p="http://schemas.openxmlformats.org/presentationml/2006/main">
  <p:tag name="KSO_WM_SLIDE_BACKGROUND_TYPE" val="bottomTop"/>
</p:tagLst>
</file>

<file path=ppt/tags/tag148.xml><?xml version="1.0" encoding="utf-8"?>
<p:tagLst xmlns:p="http://schemas.openxmlformats.org/presentationml/2006/main">
  <p:tag name="KSO_WM_SLIDE_BACKGROUND_TYPE" val="bottomTop"/>
</p:tagLst>
</file>

<file path=ppt/tags/tag149.xml><?xml version="1.0" encoding="utf-8"?>
<p:tagLst xmlns:p="http://schemas.openxmlformats.org/presentationml/2006/main">
  <p:tag name="KSO_WM_SLIDE_BACKGROUND_TYPE" val="bottomTop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2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9f"/>
  <p:tag name="KSO_WM_UNIT_DEC_AREA_ID" val="d0f831481c364412bd9df5e87e23d1f2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86a0e3ac51cf46ed957b949866745a5d"/>
</p:tagLst>
</file>

<file path=ppt/tags/tag150.xml><?xml version="1.0" encoding="utf-8"?>
<p:tagLst xmlns:p="http://schemas.openxmlformats.org/presentationml/2006/main">
  <p:tag name="KSO_WM_SLIDE_BACKGROUND_TYPE" val="bottomTop"/>
</p:tagLst>
</file>

<file path=ppt/tags/tag151.xml><?xml version="1.0" encoding="utf-8"?>
<p:tagLst xmlns:p="http://schemas.openxmlformats.org/presentationml/2006/main">
  <p:tag name="KSO_WM_SLIDE_BACKGROUND_TYPE" val="bottomTop"/>
</p:tagLst>
</file>

<file path=ppt/tags/tag152.xml><?xml version="1.0" encoding="utf-8"?>
<p:tagLst xmlns:p="http://schemas.openxmlformats.org/presentationml/2006/main">
  <p:tag name="KSO_WM_SLIDE_BACKGROUND_TYPE" val="bottomTop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76384e2edc6148358540ce908fcd99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40abd7b09e544f3abb9c3ab02871f54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d14dc1f413d44f80b9fc624b70d0f3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f935274d044ea98850e50d0ded08f5"/>
  <p:tag name="KSO_WM_SLIDE_BACKGROUND_TYPE" val="navigation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3bde42022f25451fa4b3d727106477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bf1a33db0684fdc87c3dd58a5e75e65"/>
  <p:tag name="KSO_WM_SLIDE_BACKGROUND_TYPE" val="navigation"/>
</p:tagLst>
</file>

<file path=ppt/tags/tag156.xml><?xml version="1.0" encoding="utf-8"?>
<p:tagLst xmlns:p="http://schemas.openxmlformats.org/presentationml/2006/main">
  <p:tag name="KSO_WM_SLIDE_BACKGROUND_TYPE" val="navigation"/>
</p:tagLst>
</file>

<file path=ppt/tags/tag157.xml><?xml version="1.0" encoding="utf-8"?>
<p:tagLst xmlns:p="http://schemas.openxmlformats.org/presentationml/2006/main">
  <p:tag name="KSO_WM_SLIDE_BACKGROUND_TYPE" val="navigation"/>
</p:tagLst>
</file>

<file path=ppt/tags/tag158.xml><?xml version="1.0" encoding="utf-8"?>
<p:tagLst xmlns:p="http://schemas.openxmlformats.org/presentationml/2006/main">
  <p:tag name="KSO_WM_SLIDE_BACKGROUND_TYPE" val="navigation"/>
</p:tagLst>
</file>

<file path=ppt/tags/tag159.xml><?xml version="1.0" encoding="utf-8"?>
<p:tagLst xmlns:p="http://schemas.openxmlformats.org/presentationml/2006/main">
  <p:tag name="KSO_WM_SLIDE_BACKGROUND_TYPE" val="navigation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d4df5d64ece24983a5431869add205c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14c8357b1ff4479b3fa18ed865430fb"/>
</p:tagLst>
</file>

<file path=ppt/tags/tag160.xml><?xml version="1.0" encoding="utf-8"?>
<p:tagLst xmlns:p="http://schemas.openxmlformats.org/presentationml/2006/main">
  <p:tag name="KSO_WM_SLIDE_BACKGROUND_TYPE" val="navigation"/>
</p:tagLst>
</file>

<file path=ppt/tags/tag161.xml><?xml version="1.0" encoding="utf-8"?>
<p:tagLst xmlns:p="http://schemas.openxmlformats.org/presentationml/2006/main">
  <p:tag name="KSO_WM_SLIDE_BACKGROUND_TYPE" val="navigation"/>
</p:tagLst>
</file>

<file path=ppt/tags/tag162.xml><?xml version="1.0" encoding="utf-8"?>
<p:tagLst xmlns:p="http://schemas.openxmlformats.org/presentationml/2006/main">
  <p:tag name="KSO_WM_SLIDE_BACKGROUND_TYPE" val="navigation"/>
</p:tagLst>
</file>

<file path=ppt/tags/tag163.xml><?xml version="1.0" encoding="utf-8"?>
<p:tagLst xmlns:p="http://schemas.openxmlformats.org/presentationml/2006/main">
  <p:tag name="KSO_WM_SLIDE_BACKGROUND_TYPE" val="navigation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45f3b07fad5743668d394feecce4fd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be6f88858854bf1be9a427fa9bdb155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fab68ff08214ef9b56641b736fd38f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07dfb7485444f78a2f4234af2ee19d0"/>
  <p:tag name="KSO_WM_SLIDE_BACKGROUND_TYPE" val="belt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4934d4df72e499f8f3694908fefb82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1ce7ff5a6d456582c269bd7694e602"/>
  <p:tag name="KSO_WM_SLIDE_BACKGROUND_TYPE" val="belt"/>
</p:tagLst>
</file>

<file path=ppt/tags/tag167.xml><?xml version="1.0" encoding="utf-8"?>
<p:tagLst xmlns:p="http://schemas.openxmlformats.org/presentationml/2006/main">
  <p:tag name="KSO_WM_SLIDE_BACKGROUND_TYPE" val="belt"/>
</p:tagLst>
</file>

<file path=ppt/tags/tag168.xml><?xml version="1.0" encoding="utf-8"?>
<p:tagLst xmlns:p="http://schemas.openxmlformats.org/presentationml/2006/main">
  <p:tag name="KSO_WM_SLIDE_BACKGROUND_TYPE" val="belt"/>
</p:tagLst>
</file>

<file path=ppt/tags/tag169.xml><?xml version="1.0" encoding="utf-8"?>
<p:tagLst xmlns:p="http://schemas.openxmlformats.org/presentationml/2006/main">
  <p:tag name="KSO_WM_SLIDE_BACKGROUND_TYPE" val="belt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70.xml><?xml version="1.0" encoding="utf-8"?>
<p:tagLst xmlns:p="http://schemas.openxmlformats.org/presentationml/2006/main">
  <p:tag name="KSO_WM_SLIDE_BACKGROUND_TYPE" val="belt"/>
</p:tagLst>
</file>

<file path=ppt/tags/tag171.xml><?xml version="1.0" encoding="utf-8"?>
<p:tagLst xmlns:p="http://schemas.openxmlformats.org/presentationml/2006/main">
  <p:tag name="KSO_WM_SLIDE_BACKGROUND_TYPE" val="belt"/>
</p:tagLst>
</file>

<file path=ppt/tags/tag172.xml><?xml version="1.0" encoding="utf-8"?>
<p:tagLst xmlns:p="http://schemas.openxmlformats.org/presentationml/2006/main">
  <p:tag name="KSO_WM_TEMPLATE_CATEGORY" val="custom"/>
  <p:tag name="KSO_WM_TEMPLATE_INDEX" val="20215020"/>
</p:tagLst>
</file>

<file path=ppt/tags/tag173.xml><?xml version="1.0" encoding="utf-8"?>
<p:tagLst xmlns:p="http://schemas.openxmlformats.org/presentationml/2006/main">
  <p:tag name="KSO_WM_TEMPLATE_CATEGORY" val="custom"/>
  <p:tag name="KSO_WM_TEMPLATE_INDEX" val="20215020"/>
</p:tagLst>
</file>

<file path=ppt/tags/tag17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5020"/>
</p:tagLst>
</file>

<file path=ppt/tags/tag175.xml><?xml version="1.0" encoding="utf-8"?>
<p:tagLst xmlns:p="http://schemas.openxmlformats.org/presentationml/2006/main">
  <p:tag name="KSO_WM_UNIT_PLACING_PICTURE_USER_VIEWPORT" val="{&quot;height&quot;:1627,&quot;width&quot;:1627}"/>
</p:tagLst>
</file>

<file path=ppt/tags/tag176.xml><?xml version="1.0" encoding="utf-8"?>
<p:tagLst xmlns:p="http://schemas.openxmlformats.org/presentationml/2006/main">
  <p:tag name="KSO_WM_UNIT_PLACING_PICTURE_USER_VIEWPORT" val="{&quot;height&quot;:1267,&quot;width&quot;:8347}"/>
</p:tagLst>
</file>

<file path=ppt/tags/tag177.xml><?xml version="1.0" encoding="utf-8"?>
<p:tagLst xmlns:p="http://schemas.openxmlformats.org/presentationml/2006/main">
  <p:tag name="KSO_WM_UNIT_ISCONTENTSTITLE" val="0"/>
  <p:tag name="KSO_WM_UNIT_ISNUMDGMTITLE" val="0"/>
  <p:tag name="KSO_WM_UNIT_PRESET_TEXT" val="追逐梦想 勇往直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DEFAULT_FONT" val="60;80;4"/>
  <p:tag name="KSO_WM_UNIT_BLOCK" val="0"/>
  <p:tag name="KSO_WM_UNIT_DEC_AREA_ID" val="448321a4422a4ff9a56594f4cc870c89"/>
  <p:tag name="KSO_WM_CHIP_GROUPID" val="5eccc115ec5f7d17b1744893"/>
  <p:tag name="KSO_WM_CHIP_XID" val="5eccc10bec5f7d17b1744890"/>
  <p:tag name="KSO_WM_CHIP_FILLAREA_FILL_RULE" val="{&quot;fill_align&quot;:&quot;cm&quot;,&quot;fill_mode&quot;:&quot;adaptive&quot;,&quot;sacle_strategy&quot;:&quot;smart&quot;}"/>
  <p:tag name="KSO_WM_ASSEMBLE_CHIP_INDEX" val="b8151b03d5a74b25b89a13aaa8004e45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0-11-11T09:32:55&quot;,&#10;    &quot;max&quot;: 3.7200807696535776e-06,&#10;    &quot;topChanged&quot;: 0&#10;}&#10;"/>
  <p:tag name="KSO_WM_UNIT_LAST_MAX_FONTSIZE" val="1440"/>
</p:tagLst>
</file>

<file path=ppt/tags/tag178.xml><?xml version="1.0" encoding="utf-8"?>
<p:tagLst xmlns:p="http://schemas.openxmlformats.org/presentationml/2006/main">
  <p:tag name="KSO_WM_UNIT_SUBTYPE" val="b"/>
  <p:tag name="KSO_WM_UNIT_PRESET_TEXT" val="汇报人姓名&#13;汇报日期"/>
  <p:tag name="KSO_WM_UNIT_NOCLEAR" val="0"/>
  <p:tag name="KSO_WM_UNIT_VALUE" val="22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15020_1*f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DEFAULT_FONT" val="14;20;2"/>
  <p:tag name="KSO_WM_UNIT_BLOCK" val="0"/>
  <p:tag name="KSO_WM_UNIT_DEC_AREA_ID" val="dc3e3f3f8d8b4382b7712983fb3cace6"/>
  <p:tag name="KSO_WM_CHIP_GROUPID" val="5eccc115ec5f7d17b1744893"/>
  <p:tag name="KSO_WM_CHIP_XID" val="5eccc10bec5f7d17b1744890"/>
  <p:tag name="KSO_WM_CHIP_FILLAREA_FILL_RULE" val="{&quot;fill_align&quot;:&quot;cm&quot;,&quot;fill_mode&quot;:&quot;adaptive&quot;,&quot;sacle_strategy&quot;:&quot;smart&quot;}"/>
  <p:tag name="KSO_WM_ASSEMBLE_CHIP_INDEX" val="b8151b03d5a74b25b89a13aaa8004e45"/>
  <p:tag name="KSO_WM_UNIT_TEXT_FILL_FORE_SCHEMECOLOR_INDEX_BRIGHTNESS" val="0.35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ID" val="custom20215020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SLIDE_SIZE" val="700*380"/>
  <p:tag name="KSO_WM_SLIDE_POSITION" val="130*79"/>
  <p:tag name="KSO_WM_TAG_VERSION" val="1.0"/>
  <p:tag name="KSO_WM_BEAUTIFY_FLAG" val="#wm#"/>
  <p:tag name="KSO_WM_TEMPLATE_CATEGORY" val="custom"/>
  <p:tag name="KSO_WM_TEMPLATE_INDEX" val="20215020"/>
  <p:tag name="KSO_WM_SLIDE_LAYOUT" val="a_b_f"/>
  <p:tag name="KSO_WM_SLIDE_LAYOUT_CNT" val="1_1_1"/>
  <p:tag name="KSO_WM_CHIP_GROUPID" val="5ebf6661ddc3daf3fef3f760"/>
  <p:tag name="KSO_WM_SLIDE_LAYOUT_INFO" val="{&quot;id&quot;:&quot;2020-11-11T09:32:55&quot;,&quot;maxSize&quot;:{&quot;size1&quot;:33.62334074797454},&quot;minSize&quot;:{&quot;size1&quot;:26.523340747974537},&quot;normalSize&quot;:{&quot;size1&quot;:33.62334074797454},&quot;subLayout&quot;:[{&quot;id&quot;:&quot;2020-11-11T09:32:55&quot;,&quot;margin&quot;:{&quot;bottom&quot;:0.1646629422903061,&quot;left&quot;:5.3140788078308105,&quot;right&quot;:5.306846618652344,&quot;top&quot;:2.822166681289673},&quot;type&quot;:0},{&quot;id&quot;:&quot;2020-11-11T09:32:55&quot;,&quot;maxSize&quot;:{&quot;size1&quot;:32.249701545248755},&quot;minSize&quot;:{&quot;size1&quot;:19.849701545248752},&quot;normalSize&quot;:{&quot;size1&quot;:19.849701545248752},&quot;subLayout&quot;:[{&quot;id&quot;:&quot;2020-11-11T09:32:55&quot;,&quot;margin&quot;:{&quot;bottom&quot;:0.11683502048254013,&quot;left&quot;:5.3140788078308105,&quot;right&quot;:5.306846618652344,&quot;top&quot;:0.07169811427593231},&quot;type&quot;:0},{&quot;id&quot;:&quot;2020-11-11T09:32:55&quot;,&quot;margin&quot;:{&quot;bottom&quot;:2.822171926498413,&quot;left&quot;:5.3140788078308105,&quot;right&quot;:5.306846618652344,&quot;top&quot;:0.11952608078718185},&quot;type&quot;:0}],&quot;type&quot;:0}],&quot;type&quot;:0}"/>
  <p:tag name="KSO_WM_SLIDE_BK_DARK_LIGHT" val="2"/>
  <p:tag name="KSO_WM_SLIDE_BACKGROUND_TYPE" val="general"/>
  <p:tag name="KSO_WM_SLIDE_SUPPORT_FEATURE_TYPE" val="0"/>
  <p:tag name="KSO_WM_TEMPLATE_MASTER_THUMB_INDEX" val="13"/>
  <p:tag name="KSO_WM_TEMPLATE_ASSEMBLE_XID" val="5fab3f17b46e6ebd99076d0a"/>
  <p:tag name="KSO_WM_TEMPLATE_ASSEMBLE_GROUPID" val="5faa41e40f63d42c4847739d"/>
  <p:tag name="KSO_WM_TEMPLATE_THUMBS_INDEX" val="1、7、13、14、15、47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180.xml><?xml version="1.0" encoding="utf-8"?>
<p:tagLst xmlns:p="http://schemas.openxmlformats.org/presentationml/2006/main">
  <p:tag name="KSO_WM_UNIT_PLACING_PICTURE_USER_VIEWPORT" val="{&quot;height&quot;:7140,&quot;width&quot;:14064}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83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84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15020_8*i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BK_DARK_LIGHT" val="1"/>
  <p:tag name="KSO_WM_UNIT_SM_LIMIT_TYPE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9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5020_8*i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VALUE" val="1026"/>
</p:tagLst>
</file>

<file path=ppt/tags/tag187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5020_8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188.xml><?xml version="1.0" encoding="utf-8"?>
<p:tagLst xmlns:p="http://schemas.openxmlformats.org/presentationml/2006/main">
  <p:tag name="KSO_WM_SLIDE_ID" val="custom20215020_8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468"/>
  <p:tag name="KSO_WM_SLIDE_POSITION" val="0*0"/>
  <p:tag name="KSO_WM_TAG_VERSION" val="1.0"/>
  <p:tag name="KSO_WM_BEAUTIFY_FLAG" val="#wm#"/>
  <p:tag name="KSO_WM_TEMPLATE_CATEGORY" val="custom"/>
  <p:tag name="KSO_WM_TEMPLATE_INDEX" val="20215020"/>
  <p:tag name="KSO_WM_SLIDE_LAYOUT" val="a_f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3},&quot;minSize&quot;:{&quot;size1&quot;:13.3},&quot;maxSize&quot;:{&quot;size1&quot;:13.3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marginOverLayout&quot;:{&quot;left&quot;:-0.035,&quot;top&quot;:-0.035,&quot;right&quot;:-0.035,&quot;bottom&quot;:-0.035},&quot;edge&quot;:{&quot;left&quot;:true,&quot;top&quot;:false,&quot;right&quot;:true,&quot;bottom&quot;:true}}]}"/>
  <p:tag name="KSO_WM_SLIDE_BACKGROUND" val="[&quot;navigation&quot;]"/>
  <p:tag name="KSO_WM_SLIDE_RATIO" val="1.777778"/>
  <p:tag name="KSO_WM_SLIDE_CAN_ADD_NAVIGATION" val="1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ustom20215020_8*i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BK_DARK_LIGHT" val="1"/>
  <p:tag name="KSO_WM_UNIT_SM_LIMIT_TYPE" val="1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5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5020_8*i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VALUE" val="1026"/>
</p:tagLst>
</file>

<file path=ppt/tags/tag191.xml><?xml version="1.0" encoding="utf-8"?>
<p:tagLst xmlns:p="http://schemas.openxmlformats.org/presentationml/2006/main">
  <p:tag name="KSO_WM_UNIT_ISCONTENTSTITLE" val="0"/>
  <p:tag name="KSO_WM_UNIT_PRESET_TEXT" val="单击此处输入你的正文，文字是您思想的提炼，为了最终演示发布的良好效果，请尽量言简意赅的阐述观点；根据需要可酌情增减文字，以便观者可以准确理解您所传达的信息。&#13;您的正文已经简明扼要，字字珠玑，但信息却错综复杂，需要用更多的文字来表述；但请您尽可能提炼思想的精髓，否则容易造成观者的阅读压力，适得其反。&#13;正如我们都希望改变世界，希望给人带去光明，但更多时候只需播下一颗种子，自然有微光照拂，雨露滋养。恰如其分的表达观点，往往可以事半功倍。&#13;单击此处输入你的正文，文字是您思想的提炼……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15020_8*f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VALUE" val="390"/>
  <p:tag name="KSO_WM_UNIT_DEFAULT_FONT" val="16;24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custom20215020_8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TYPE" val="a"/>
  <p:tag name="KSO_WM_UNIT_INDEX" val="1"/>
  <p:tag name="KSO_WM_UNIT_PRESET_TEXT" val="单击此处添加大标题"/>
  <p:tag name="KSO_WM_UNIT_VALUE" val="30"/>
  <p:tag name="KSO_WM_UNIT_DEFAULT_FONT" val="28;32;4"/>
  <p:tag name="KSO_WM_UNIT_BLOCK" val="0"/>
  <p:tag name="KSO_WM_UNIT_TEXT_FILL_FORE_SCHEMECOLOR_INDEX_BRIGHTNESS" val="0"/>
  <p:tag name="KSO_WM_UNIT_TEXT_FILL_FORE_SCHEMECOLOR_INDEX" val="14"/>
  <p:tag name="KSO_WM_UNIT_TEXT_FILL_TYPE" val="1"/>
</p:tagLst>
</file>

<file path=ppt/tags/tag193.xml><?xml version="1.0" encoding="utf-8"?>
<p:tagLst xmlns:p="http://schemas.openxmlformats.org/presentationml/2006/main">
  <p:tag name="KSO_WM_SLIDE_ID" val="custom20215020_8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8"/>
  <p:tag name="KSO_WM_SLIDE_SIZE" val="960*468"/>
  <p:tag name="KSO_WM_SLIDE_POSITION" val="0*0"/>
  <p:tag name="KSO_WM_TAG_VERSION" val="1.0"/>
  <p:tag name="KSO_WM_BEAUTIFY_FLAG" val="#wm#"/>
  <p:tag name="KSO_WM_TEMPLATE_CATEGORY" val="custom"/>
  <p:tag name="KSO_WM_TEMPLATE_INDEX" val="20215020"/>
  <p:tag name="KSO_WM_SLIDE_LAYOUT" val="a_f_i"/>
  <p:tag name="KSO_WM_SLIDE_LAYOUT_CNT" val="1_1_1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3.3},&quot;minSize&quot;:{&quot;size1&quot;:13.3},&quot;maxSize&quot;:{&quot;size1&quot;:13.3},&quot;edge&quot;:{&quot;left&quot;:true,&quot;top&quot;:true,&quot;right&quot;:true,&quot;bottom&quot;:true},&quot;subLayout&quot;:[{&quot;direction&quot;:0,&quot;horizontalAlign&quot;:-1,&quot;verticalAlign&quot;:-1,&quot;type&quot;:0,&quot;diagramDirection&quot;:0,&quot;canSetOverLayout&quot;:0,&quot;isOverLayout&quot;:0,&quot;margin&quot;:{&quot;left&quot;:1.69,&quot;top&quot;:0.425,&quot;right&quot;:1.692,&quot;bottom&quot;:0.425},&quot;marginOverLayout&quot;:{&quot;left&quot;:-0.035,&quot;top&quot;:-0.035,&quot;right&quot;:-0.035,&quot;bottom&quot;:-0.035},&quot;edge&quot;:{&quot;left&quot;:true,&quot;top&quot;:true,&quot;right&quot;:true,&quot;bottom&quot;:false},&quot;backgroundInfo&quot;:[{&quot;type&quot;:&quot;navigation&quot;,&quot;left&quot;:0.0,&quot;top&quot;:0.0,&quot;right&quot;:0.0,&quot;bottom&quot;:0.0,&quot;leftAbs&quot;:false,&quot;topAbs&quot;:false,&quot;rightAbs&quot;:false,&quot;bottomAbs&quot;:false}]},{&quot;direction&quot;:0,&quot;horizontalAlign&quot;:-1,&quot;verticalAlign&quot;:-1,&quot;type&quot;:0,&quot;diagramDirection&quot;:0,&quot;canSetOverLayout&quot;:0,&quot;isOverLayout&quot;:0,&quot;margin&quot;:{&quot;left&quot;:2.12,&quot;top&quot;:1.69,&quot;right&quot;:2.12,&quot;bottom&quot;:2.96},&quot;marginOverLayout&quot;:{&quot;left&quot;:-0.035,&quot;top&quot;:-0.035,&quot;right&quot;:-0.035,&quot;bottom&quot;:-0.035},&quot;edge&quot;:{&quot;left&quot;:true,&quot;top&quot;:false,&quot;right&quot;:true,&quot;bottom&quot;:true}}]}"/>
  <p:tag name="KSO_WM_SLIDE_BACKGROUND" val="[&quot;navigation&quot;]"/>
  <p:tag name="KSO_WM_SLIDE_RATIO" val="1.777778"/>
  <p:tag name="KSO_WM_SLIDE_CAN_ADD_NAVIGATION" val="1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198.xml><?xml version="1.0" encoding="utf-8"?>
<p:tagLst xmlns:p="http://schemas.openxmlformats.org/presentationml/2006/main">
  <p:tag name="KSO_WM_BEAUTIFY_FLAG" val="#wm#"/>
  <p:tag name="KSO_WM_TEMPLATE_CATEGORY" val="custom"/>
  <p:tag name="KSO_WM_TEMPLATE_INDEX" val="20215020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020_1*b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820b359ba1854bd3a15824d026f41afc"/>
  <p:tag name="KSO_WM_CHIP_GROUPID" val="5eccc115ec5f7d17b1744893"/>
  <p:tag name="KSO_WM_CHIP_XID" val="5eccc10bec5f7d17b1744890"/>
  <p:tag name="KSO_WM_CHIP_FILLAREA_FILL_RULE" val="{&quot;fill_align&quot;:&quot;cm&quot;,&quot;fill_mode&quot;:&quot;adaptive&quot;,&quot;sacle_strategy&quot;:&quot;smart&quot;}"/>
  <p:tag name="KSO_WM_ASSEMBLE_CHIP_INDEX" val="b8151b03d5a74b25b89a13aaa8004e45"/>
  <p:tag name="KSO_WM_UNIT_TEXT_FILL_FORE_SCHEMECOLOR_INDEX_BRIGHTNESS" val="0.35"/>
  <p:tag name="KSO_WM_UNIT_TEXT_FILL_FORE_SCHEMECOLOR_INDEX" val="13"/>
  <p:tag name="KSO_WM_UNIT_TEXT_FILL_TYPE" val="1"/>
  <p:tag name="KSO_WM_TEMPLATE_ASSEMBLE_XID" val="5fab3f17b46e6ebd99076d0a"/>
  <p:tag name="KSO_WM_TEMPLATE_ASSEMBLE_GROUPID" val="5faa41e40f63d42c4847739d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5020_1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CHIP_GROUPID" val="5faa41e40f63d42c4847739d"/>
  <p:tag name="KSO_WM_CHIP_XID" val="5faa41e40f63d42c4847739e"/>
  <p:tag name="KSO_WM_UNIT_DEC_AREA_ID" val="0b847ab448dd416eab65bf9d2e5fa27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5d9a1865a2c4a05b9ede80102b9d307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PRESET_TEXT" val="THANKS"/>
  <p:tag name="KSO_WM_UNIT_DEFAULT_FONT" val="24;80;4"/>
  <p:tag name="KSO_WM_UNIT_BLOCK" val="0"/>
  <p:tag name="KSO_WM_UNIT_DEC_AREA_ID" val="82b7c928a14848fb99d4b9a7b154c5c2"/>
  <p:tag name="KSO_WM_CHIP_GROUPID" val="5ebdf5a90ac41c4a0a525507"/>
  <p:tag name="KSO_WM_CHIP_XID" val="5ebdf5a90ac41c4a0a525508"/>
  <p:tag name="KSO_WM_CHIP_FILLAREA_FILL_RULE" val="{&quot;fill_align&quot;:&quot;cm&quot;,&quot;fill_mode&quot;:&quot;adaptive&quot;,&quot;sacle_strategy&quot;:&quot;smart&quot;}"/>
  <p:tag name="KSO_WM_ASSEMBLE_CHIP_INDEX" val="ec5be99acbce4758b3eaf20c51969ed6"/>
  <p:tag name="KSO_WM_UNIT_TEXT_FILL_FORE_SCHEMECOLOR_INDEX_BRIGHTNESS" val="0.15"/>
  <p:tag name="KSO_WM_UNIT_TEXT_FILL_FORE_SCHEMECOLOR_INDEX" val="13"/>
  <p:tag name="KSO_WM_UNIT_TEXT_FILL_TYPE" val="1"/>
  <p:tag name="KSO_WM_TEMPLATE_ASSEMBLE_XID" val="5fab3f17b46e6ebd99076d12"/>
  <p:tag name="KSO_WM_TEMPLATE_ASSEMBLE_GROUPID" val="5faa41e40f63d42c4847739d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  <p:tag name="KSO_WM_SLIDE_BACKGROUND_TYPE" val="general"/>
</p:tagLst>
</file>

<file path=ppt/tags/tag27.xml><?xml version="1.0" encoding="utf-8"?>
<p:tagLst xmlns:p="http://schemas.openxmlformats.org/presentationml/2006/main"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追逐梦想 勇往直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DEFAULT_FONT" val="60;80;4"/>
  <p:tag name="KSO_WM_UNIT_BLOCK" val="0"/>
  <p:tag name="KSO_WM_UNIT_DEC_AREA_ID" val="448321a4422a4ff9a56594f4cc870c89"/>
  <p:tag name="KSO_WM_CHIP_GROUPID" val="5eccc115ec5f7d17b1744893"/>
  <p:tag name="KSO_WM_CHIP_XID" val="5eccc10bec5f7d17b1744890"/>
  <p:tag name="KSO_WM_CHIP_FILLAREA_FILL_RULE" val="{&quot;fill_align&quot;:&quot;cm&quot;,&quot;fill_mode&quot;:&quot;adaptive&quot;,&quot;sacle_strategy&quot;:&quot;smart&quot;}"/>
  <p:tag name="KSO_WM_ASSEMBLE_CHIP_INDEX" val="b8151b03d5a74b25b89a13aaa8004e45"/>
  <p:tag name="KSO_WM_UNIT_TEXT_FILL_FORE_SCHEMECOLOR_INDEX_BRIGHTNESS" val="0.15"/>
  <p:tag name="KSO_WM_UNIT_TEXT_FILL_FORE_SCHEMECOLOR_INDEX" val="13"/>
  <p:tag name="KSO_WM_UNIT_TEXT_FILL_TYPE" val="1"/>
  <p:tag name="KSO_WM_TEMPLATE_ASSEMBLE_XID" val="5fab3f17b46e6ebd99076d0a"/>
  <p:tag name="KSO_WM_TEMPLATE_ASSEMBLE_GROUPID" val="5faa41e40f63d42c4847739d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497d139e3a2749d29f540bf9d723e4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240a33859c04feb8950504561c367f2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3b629913616641edb96b8fcda9b6431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6d44519715c4017840b114bc21a18a8"/>
  <p:tag name="KSO_WM_SLIDE_BACKGROUND_TYPE" val="frame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e6882bca53b54aa1b1a52c7d46e2333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fc64c9bbdf401fa3cad0a483bbfda6"/>
  <p:tag name="KSO_WM_SLIDE_BACKGROUND_TYPE" val="frame"/>
</p:tagLst>
</file>

<file path=ppt/tags/tag34.xml><?xml version="1.0" encoding="utf-8"?>
<p:tagLst xmlns:p="http://schemas.openxmlformats.org/presentationml/2006/main"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b21c7aaadc904b5ea7d962ccd040bf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65cace338784585a316f3122a69fd03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6c0ca9b402f04d3a9c23a2783edb36a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4cfe4e0bb0643c59f24aa8f4dc9b834"/>
  <p:tag name="KSO_WM_SLIDE_BACKGROUND_TYPE" val="leftRight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2369b4771be847ec8cfd2042bed32af8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e039bc1700447b8f5a7fe50ac2e5d3"/>
  <p:tag name="KSO_WM_SLIDE_BACKGROUND_TYPE" val="leftRight"/>
</p:tagLst>
</file>

<file path=ppt/tags/tag42.xml><?xml version="1.0" encoding="utf-8"?>
<p:tagLst xmlns:p="http://schemas.openxmlformats.org/presentationml/2006/main"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9a582c96a1884900ab25bcd4ad2fcf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eeca23323284b12b09dcc900ab580c6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7fb6e06dadf5409ba5e4ef72dd72d1e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a1bc94b5ec46378e07ab8be366c542"/>
  <p:tag name="KSO_WM_SLIDE_BACKGROUND_TYPE" val="topBot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fc842350a91d488bab8cbd2bef1b45e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961de6266554bdca998cf3056a08218"/>
  <p:tag name="KSO_WM_SLIDE_BACKGROUND_TYPE" val="topBottom"/>
</p:tagLst>
</file>

<file path=ppt/tags/tag51.xml><?xml version="1.0" encoding="utf-8"?>
<p:tagLst xmlns:p="http://schemas.openxmlformats.org/presentationml/2006/main"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ddad1f542fba4a0a9a8435fb33fa28f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403da270cde40ae8e249066dec5c49e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7f62c1a4f08a4b7788e5c87737e763a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826f06ccb944bf4ae60b214f7a01f12"/>
  <p:tag name="KSO_WM_SLIDE_BACKGROUND_TYPE" val="bottomTop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3df12600d79c49888ac14c797f4de3d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43d4dc785e84282824f3a63469f8ddf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2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9f"/>
  <p:tag name="KSO_WM_UNIT_DEC_AREA_ID" val="8f35c3469d004840b6ce6cbe661daf73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d70faa1b13584720b82f22a7599fe4fd"/>
</p:tagLst>
</file>

<file path=ppt/tags/tag60.xml><?xml version="1.0" encoding="utf-8"?>
<p:tagLst xmlns:p="http://schemas.openxmlformats.org/presentationml/2006/main"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76384e2edc6148358540ce908fcd99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40abd7b09e544f3abb9c3ab02871f54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d14dc1f413d44f80b9fc624b70d0f3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ff935274d044ea98850e50d0ded08f5"/>
  <p:tag name="KSO_WM_SLIDE_BACKGROUND_TYPE" val="navigation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3bde42022f25451fa4b3d7271064777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bf1a33db0684fdc87c3dd58a5e75e65"/>
  <p:tag name="KSO_WM_SLIDE_BACKGROUND_TYPE" val="navigation"/>
</p:tagLst>
</file>

<file path=ppt/tags/tag69.xml><?xml version="1.0" encoding="utf-8"?>
<p:tagLst xmlns:p="http://schemas.openxmlformats.org/presentationml/2006/main"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0611e43eb80b41e184a8443503efa44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b1d4579fb1485c8a044e9b21c1211c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5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a41e40f63d42c4847739d"/>
  <p:tag name="KSO_WM_CHIP_XID" val="5faa41e40f63d42c484773a2"/>
  <p:tag name="KSO_WM_UNIT_DEC_AREA_ID" val="45f3b07fad5743668d394feecce4fdd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be6f88858854bf1be9a427fa9bdb155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fab68ff08214ef9b56641b736fd38f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07dfb7485444f78a2f4234af2ee19d0"/>
  <p:tag name="KSO_WM_SLIDE_BACKGROUND_TYPE" val="belt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4934d4df72e499f8f3694908fefb82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1ce7ff5a6d456582c269bd7694e602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0a7c88671fbe423597183ea936273e7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6b54f6f50f4e0189ba8aed226434cd"/>
</p:tagLst>
</file>

<file path=ppt/tags/tag80.xml><?xml version="1.0" encoding="utf-8"?>
<p:tagLst xmlns:p="http://schemas.openxmlformats.org/presentationml/2006/main"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TEMPLATE_CATEGORY" val="custom"/>
  <p:tag name="KSO_WM_TEMPLATE_INDEX" val="20215020"/>
</p:tagLst>
</file>

<file path=ppt/tags/tag86.xml><?xml version="1.0" encoding="utf-8"?>
<p:tagLst xmlns:p="http://schemas.openxmlformats.org/presentationml/2006/main">
  <p:tag name="KSO_WM_TEMPLATE_CATEGORY" val="custom"/>
  <p:tag name="KSO_WM_TEMPLATE_INDEX" val="20215020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502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5020_1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CHIP_GROUPID" val="5faa41e40f63d42c4847739d"/>
  <p:tag name="KSO_WM_CHIP_XID" val="5faa41e40f63d42c4847739e"/>
  <p:tag name="KSO_WM_UNIT_DEC_AREA_ID" val="0b847ab448dd416eab65bf9d2e5fa27a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95d9a1865a2c4a05b9ede80102b9d307"/>
</p:tagLst>
</file>

<file path=ppt/tags/tag89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6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020_1*b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820b359ba1854bd3a15824d026f41afc"/>
  <p:tag name="KSO_WM_CHIP_GROUPID" val="5eccc115ec5f7d17b1744893"/>
  <p:tag name="KSO_WM_CHIP_XID" val="5eccc10bec5f7d17b1744890"/>
  <p:tag name="KSO_WM_CHIP_FILLAREA_FILL_RULE" val="{&quot;fill_align&quot;:&quot;cm&quot;,&quot;fill_mode&quot;:&quot;adaptive&quot;,&quot;sacle_strategy&quot;:&quot;smart&quot;}"/>
  <p:tag name="KSO_WM_ASSEMBLE_CHIP_INDEX" val="b8151b03d5a74b25b89a13aaa8004e45"/>
  <p:tag name="KSO_WM_UNIT_TEXT_FILL_FORE_SCHEMECOLOR_INDEX_BRIGHTNESS" val="0.35"/>
  <p:tag name="KSO_WM_UNIT_TEXT_FILL_FORE_SCHEMECOLOR_INDEX" val="13"/>
  <p:tag name="KSO_WM_UNIT_TEXT_FILL_TYPE" val="1"/>
  <p:tag name="KSO_WM_TEMPLATE_ASSEMBLE_XID" val="5fab3f17b46e6ebd99076d0a"/>
  <p:tag name="KSO_WM_TEMPLATE_ASSEMBLE_GROUPID" val="5faa41e40f63d42c4847739d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020_1*b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37cb1827c6254ff3a8ce0a003e3a0086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5cc9cf2e339465e957d4360e0ba9810"/>
  <p:tag name="KSO_WM_UNIT_TEXT_FILL_FORE_SCHEMECOLOR_INDEX_BRIGHTNESS" val="0.35"/>
  <p:tag name="KSO_WM_UNIT_TEXT_FILL_FORE_SCHEMECOLOR_INDEX" val="13"/>
  <p:tag name="KSO_WM_UNIT_TEXT_FILL_TYPE" val="1"/>
  <p:tag name="KSO_WM_TEMPLATE_ASSEMBLE_XID" val="5fab3f17b46e6ebd99076cd4"/>
  <p:tag name="KSO_WM_TEMPLATE_ASSEMBLE_GROUPID" val="5faa41e40f63d42c4847739d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追逐梦想 勇往直前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DEFAULT_FONT" val="60;80;4"/>
  <p:tag name="KSO_WM_UNIT_BLOCK" val="0"/>
  <p:tag name="KSO_WM_UNIT_DEC_AREA_ID" val="448321a4422a4ff9a56594f4cc870c89"/>
  <p:tag name="KSO_WM_CHIP_GROUPID" val="5eccc115ec5f7d17b1744893"/>
  <p:tag name="KSO_WM_CHIP_XID" val="5eccc10bec5f7d17b1744890"/>
  <p:tag name="KSO_WM_CHIP_FILLAREA_FILL_RULE" val="{&quot;fill_align&quot;:&quot;cm&quot;,&quot;fill_mode&quot;:&quot;adaptive&quot;,&quot;sacle_strategy&quot;:&quot;smart&quot;}"/>
  <p:tag name="KSO_WM_ASSEMBLE_CHIP_INDEX" val="b8151b03d5a74b25b89a13aaa8004e45"/>
  <p:tag name="KSO_WM_UNIT_TEXT_FILL_FORE_SCHEMECOLOR_INDEX_BRIGHTNESS" val="0.15"/>
  <p:tag name="KSO_WM_UNIT_TEXT_FILL_FORE_SCHEMECOLOR_INDEX" val="13"/>
  <p:tag name="KSO_WM_UNIT_TEXT_FILL_TYPE" val="1"/>
  <p:tag name="KSO_WM_TEMPLATE_ASSEMBLE_XID" val="5fab3f17b46e6ebd99076d0a"/>
  <p:tag name="KSO_WM_TEMPLATE_ASSEMBLE_GROUPID" val="5faa41e40f63d42c4847739d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2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9f"/>
  <p:tag name="KSO_WM_UNIT_DEC_AREA_ID" val="8f35c3469d004840b6ce6cbe661daf73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d70faa1b13584720b82f22a7599fe4fd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0611e43eb80b41e184a8443503efa44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0b1d4579fb1485c8a044e9b21c1211c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0a7c88671fbe423597183ea936273e7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96b54f6f50f4e0189ba8aed226434cd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5020_1*b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37cb1827c6254ff3a8ce0a003e3a0086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5cc9cf2e339465e957d4360e0ba9810"/>
  <p:tag name="KSO_WM_UNIT_TEXT_FILL_FORE_SCHEMECOLOR_INDEX_BRIGHTNESS" val="0.35"/>
  <p:tag name="KSO_WM_UNIT_TEXT_FILL_FORE_SCHEMECOLOR_INDEX" val="13"/>
  <p:tag name="KSO_WM_UNIT_TEXT_FILL_TYPE" val="1"/>
  <p:tag name="KSO_WM_TEMPLATE_ASSEMBLE_XID" val="5fab3f17b46e6ebd99076cd4"/>
  <p:tag name="KSO_WM_TEMPLATE_ASSEMBLE_GROUPID" val="5faa41e40f63d42c4847739d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5020_1*a*1"/>
  <p:tag name="KSO_WM_TEMPLATE_CATEGORY" val="custom"/>
  <p:tag name="KSO_WM_TEMPLATE_INDEX" val="20215020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d1cee2a3ff9a41d08653e8cec1142ff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5cc9cf2e339465e957d4360e0ba9810"/>
  <p:tag name="KSO_WM_UNIT_TEXT_FILL_FORE_SCHEMECOLOR_INDEX_BRIGHTNESS" val="0.15"/>
  <p:tag name="KSO_WM_UNIT_TEXT_FILL_FORE_SCHEMECOLOR_INDEX" val="13"/>
  <p:tag name="KSO_WM_UNIT_TEXT_FILL_TYPE" val="1"/>
  <p:tag name="KSO_WM_TEMPLATE_ASSEMBLE_XID" val="5fab3f17b46e6ebd99076cd4"/>
  <p:tag name="KSO_WM_TEMPLATE_ASSEMBLE_GROUPID" val="5faa41e40f63d42c4847739d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3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0"/>
  <p:tag name="KSO_WM_UNIT_DEC_AREA_ID" val="272137fbf8b045d1ac51ece818aa0a0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3df50e3900c4cb6827e329110395f5b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5020_4*i*1"/>
  <p:tag name="KSO_WM_TEMPLATE_CATEGORY" val="chip"/>
  <p:tag name="KSO_WM_TEMPLATE_INDEX" val="20215020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a41e40f63d42c4847739d"/>
  <p:tag name="KSO_WM_CHIP_XID" val="5faa41e40f63d42c484773a1"/>
  <p:tag name="KSO_WM_UNIT_DEC_AREA_ID" val="1a316a8899ed4e8a9b3def86680dd2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63e9d5e2ac543d8a1ecc0a3b27199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CBE8F6"/>
      </a:dk2>
      <a:lt2>
        <a:srgbClr val="E4F4FB"/>
      </a:lt2>
      <a:accent1>
        <a:srgbClr val="1B88C0"/>
      </a:accent1>
      <a:accent2>
        <a:srgbClr val="0D8270"/>
      </a:accent2>
      <a:accent3>
        <a:srgbClr val="2D702A"/>
      </a:accent3>
      <a:accent4>
        <a:srgbClr val="67520E"/>
      </a:accent4>
      <a:accent5>
        <a:srgbClr val="AA3012"/>
      </a:accent5>
      <a:accent6>
        <a:srgbClr val="BE1A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CBE8F6"/>
      </a:dk2>
      <a:lt2>
        <a:srgbClr val="E4F4FB"/>
      </a:lt2>
      <a:accent1>
        <a:srgbClr val="1B88C0"/>
      </a:accent1>
      <a:accent2>
        <a:srgbClr val="0D8270"/>
      </a:accent2>
      <a:accent3>
        <a:srgbClr val="2D702A"/>
      </a:accent3>
      <a:accent4>
        <a:srgbClr val="67520E"/>
      </a:accent4>
      <a:accent5>
        <a:srgbClr val="AA3012"/>
      </a:accent5>
      <a:accent6>
        <a:srgbClr val="BE1A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WPS 演示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Arial Unicode MS</vt:lpstr>
      <vt:lpstr>Calibri</vt:lpstr>
      <vt:lpstr>微软雅黑</vt:lpstr>
      <vt:lpstr>汉仪旗黑-85S</vt:lpstr>
      <vt:lpstr>黑体</vt:lpstr>
      <vt:lpstr>Wingdings</vt:lpstr>
      <vt:lpstr>Calibri</vt:lpstr>
      <vt:lpstr>等线</vt:lpstr>
      <vt:lpstr>Segoe UI</vt:lpstr>
      <vt:lpstr>Office 主题</vt:lpstr>
      <vt:lpstr>1_Office 主题​​</vt:lpstr>
      <vt:lpstr>2_Office 主题​​</vt:lpstr>
      <vt:lpstr>操作手册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心理测试指导语</vt:lpstr>
      <vt:lpstr>PowerPoint 演示文稿</vt:lpstr>
      <vt:lpstr>心理测试开始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★陶醉★</cp:lastModifiedBy>
  <cp:revision>2</cp:revision>
  <dcterms:created xsi:type="dcterms:W3CDTF">2021-10-29T02:44:12Z</dcterms:created>
  <dcterms:modified xsi:type="dcterms:W3CDTF">2021-10-29T03:46:45Z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FEAC32D6EFCD4B91A4A38646E798B37E</vt:lpwstr>
  </property>
  <property fmtid="{D5CDD505-2E9C-101B-9397-08002B2CF9AE}" pid="3" name="KSOProductBuildVer">
    <vt:lpwstr>2052-11.1.0.10938</vt:lpwstr>
  </property>
</Properties>
</file>